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7353" cy="993046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40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80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80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78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25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16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96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56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26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43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66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31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17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12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78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2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7354" cy="993046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8FDF-5323-4472-96A8-0CC21937B12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147880FA-4C8A-487A-80B5-15645692B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1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200FCB-3AA8-0AFB-C8D1-72B1BB92D1BB}"/>
              </a:ext>
            </a:extLst>
          </p:cNvPr>
          <p:cNvSpPr txBox="1"/>
          <p:nvPr/>
        </p:nvSpPr>
        <p:spPr>
          <a:xfrm>
            <a:off x="235657" y="1060037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2025</a:t>
            </a:r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304B8F-127C-12DD-4432-DDD7DEA51D8C}"/>
              </a:ext>
            </a:extLst>
          </p:cNvPr>
          <p:cNvSpPr txBox="1"/>
          <p:nvPr/>
        </p:nvSpPr>
        <p:spPr>
          <a:xfrm>
            <a:off x="1544387" y="1516933"/>
            <a:ext cx="695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胸部・心臓血管外科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医局説明会　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8D38A5-5A09-CBDA-8E9B-CC56F44BEB89}"/>
              </a:ext>
            </a:extLst>
          </p:cNvPr>
          <p:cNvSpPr txBox="1"/>
          <p:nvPr/>
        </p:nvSpPr>
        <p:spPr>
          <a:xfrm>
            <a:off x="235657" y="8637062"/>
            <a:ext cx="6131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お問い合わせ</a:t>
            </a:r>
            <a:endParaRPr lang="en-US" altLang="ja-JP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胸部・心臓血管外科医局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担当者：諸隈 宏之（</a:t>
            </a:r>
            <a:r>
              <a:rPr kumimoji="1" lang="en-US" altLang="ja-JP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morokumh@cc.saga-u.ac.jp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954586-9454-41FA-2ADB-4FD766785FD5}"/>
              </a:ext>
            </a:extLst>
          </p:cNvPr>
          <p:cNvSpPr txBox="1"/>
          <p:nvPr/>
        </p:nvSpPr>
        <p:spPr>
          <a:xfrm>
            <a:off x="545759" y="3048057"/>
            <a:ext cx="44953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</a:t>
            </a:r>
            <a:endParaRPr kumimoji="1"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2025</a:t>
            </a:r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kumimoji="1"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</a:t>
            </a:r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kumimoji="1"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</a:t>
            </a:r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日（金）</a:t>
            </a:r>
            <a:endParaRPr kumimoji="1"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r>
              <a:rPr kumimoji="1"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</a:t>
            </a:r>
            <a:endParaRPr kumimoji="1"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場所</a:t>
            </a:r>
            <a:endParaRPr kumimoji="1"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臨床研究棟</a:t>
            </a:r>
            <a:r>
              <a:rPr kumimoji="1"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階　</a:t>
            </a:r>
            <a:r>
              <a:rPr kumimoji="1"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2424</a:t>
            </a:r>
          </a:p>
          <a:p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対象者：初期研修医</a:t>
            </a:r>
            <a:endParaRPr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医学部学生</a:t>
            </a:r>
            <a:endParaRPr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終了後懇親会を予定</a:t>
            </a:r>
            <a:endParaRPr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しております。</a:t>
            </a:r>
            <a:endParaRPr kumimoji="1"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531FB4-15B8-7024-BB1C-648ED04C24D7}"/>
              </a:ext>
            </a:extLst>
          </p:cNvPr>
          <p:cNvSpPr txBox="1"/>
          <p:nvPr/>
        </p:nvSpPr>
        <p:spPr>
          <a:xfrm>
            <a:off x="4920301" y="9560392"/>
            <a:ext cx="6131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参加希望の方はこちら↑</a:t>
            </a:r>
            <a:endParaRPr kumimoji="1" lang="en-US" altLang="ja-JP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84BCB3D-5D67-2C68-7560-CFBDA8A8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64"/>
          <a:stretch/>
        </p:blipFill>
        <p:spPr>
          <a:xfrm>
            <a:off x="4425521" y="3096726"/>
            <a:ext cx="2321781" cy="153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80053B1-FD91-E7CA-ACAD-38ACEE4AB2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2" r="7153"/>
          <a:stretch/>
        </p:blipFill>
        <p:spPr>
          <a:xfrm>
            <a:off x="4425520" y="4909976"/>
            <a:ext cx="2288057" cy="153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B1D42DA-228C-8C95-72FD-EA87A4D201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477"/>
          <a:stretch/>
        </p:blipFill>
        <p:spPr>
          <a:xfrm>
            <a:off x="4425520" y="6764032"/>
            <a:ext cx="2396697" cy="173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35" y="8429792"/>
            <a:ext cx="1167059" cy="11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3496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76</Words>
  <Application>Microsoft Office PowerPoint</Application>
  <PresentationFormat>A4 210 x 297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HGS創英角ﾎﾟｯﾌﾟ体</vt:lpstr>
      <vt:lpstr>メイリオ</vt:lpstr>
      <vt:lpstr>Arial</vt:lpstr>
      <vt:lpstr>Trebuchet MS</vt:lpstr>
      <vt:lpstr>Wingdings 3</vt:lpstr>
      <vt:lpstr>ファセット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takashi teishikata</dc:creator>
  <cp:lastModifiedBy>福島　久美子</cp:lastModifiedBy>
  <cp:revision>5</cp:revision>
  <dcterms:created xsi:type="dcterms:W3CDTF">2025-05-13T09:21:54Z</dcterms:created>
  <dcterms:modified xsi:type="dcterms:W3CDTF">2025-05-16T00:17:08Z</dcterms:modified>
</cp:coreProperties>
</file>